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2735E7-148B-4B9F-A813-96F261F96F1E}" v="4" dt="2026-01-30T15:55:48.6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4" autoAdjust="0"/>
    <p:restoredTop sz="94660"/>
  </p:normalViewPr>
  <p:slideViewPr>
    <p:cSldViewPr snapToGrid="0">
      <p:cViewPr varScale="1">
        <p:scale>
          <a:sx n="94" d="100"/>
          <a:sy n="94" d="100"/>
        </p:scale>
        <p:origin x="11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C3333-7FCD-A4CC-64E2-8E560FD51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C685B1-3963-92BF-7811-0EF2D287B0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04B21-078A-FF22-8ADB-945F6A70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00F302-29AF-BC96-54D8-39E0C0CD1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CE04C7-0907-7449-2554-27E480D64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7585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652C3-DF74-1449-EE93-6C5A0A66D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2614B9-5EC6-D7E3-2557-14471897A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93E03-6838-E85C-8380-CDC1651CB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F8F6D-0A63-34AC-45C5-123E1E2B2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44954-5F6C-C88D-5003-0BD0D53CC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69825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9505D5-FD4F-7560-F52C-C09C17363E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434E55-D393-FE08-A6D1-A8DAEAC929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15D70-0CD9-021A-5866-D0E9C0C22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F0EA2-69D2-636E-A06D-0F06030B9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5F06D-0D55-F7BF-326E-8671CA8F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53790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86D2-4EA3-239F-28B2-0523FE1FF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EFED8-A2B2-3302-19AC-FB0E2EF79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25453-C9CD-B19B-EA0F-87AF2D38B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E2533-6340-E14A-4BBD-C3F39CCB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B881A-29EE-4101-84BF-2F871014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98153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0EA0B-EACE-D946-6C44-42740DA5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FC6FEB-5E6B-16B8-9931-3EB39A322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59ADA-8A1F-8E69-57D7-FB91F0BA4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FAA3D-23F7-56CC-5DBA-F02348CDD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28C82-1BC2-4125-0B41-831DBB52F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19439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5AF0E-2EB6-7744-B8CD-DEAB648B2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B2A69-86B1-36A5-8A13-044EF6053B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EF1347-6E3B-9224-731E-3872F7186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7EBAA1-E274-0A7C-576E-61EC9C129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337150-65F3-1533-F857-BDC79A7E8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7FFC2-24B0-9AD5-C864-A449CCCDF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52391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E6E82-78DD-FD0F-3BFC-E5B2F3C36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D111E-CD33-C61C-49C8-FD7E7EA1A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2FE88F-8EB7-1875-1266-19C2FE6FF3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89325D-0245-0B8B-B550-15B1C63664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CAB08F-4B82-8339-7DAD-9E4C46B31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647EE0-B1A0-B2A9-E7F9-4C7B620D9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649681-EF00-AFD2-34A5-C9BA7A9B6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12E4C9-1C99-886E-46C5-3B4930545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13724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392D3-CE25-8483-1962-EEF7BAD0F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9E55B-F7F4-EE9B-605F-CC6875687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57104A-0658-D2C5-3195-4F464EB0A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28BE5A-B537-73E3-1166-77A244289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6078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69D8D2-D25E-E1F5-8BEB-9EF48ED78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6E7C87-F853-597D-1896-ECCE6D585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450DF3-5A18-BB0A-FDA5-FB1724F96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39833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8E0D-F303-1F09-A3E8-8D0AD0BE1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6583A-1172-F6C3-8389-65FD34F9A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85100D-255C-62F4-4A39-83D532674F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B27061-BEF5-2404-58EC-26C32BE4C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8F7C07-36F5-0556-A3DD-BE5703EE1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C62681-C8B0-3668-F5E7-1D91DFDF7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81081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012B6-2B0C-81D8-FFB0-2A2E9EA67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CDAE27-3CF2-66BC-5F50-80CF9BD6BC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5E8DF3-4F11-5E1D-7955-30FAEE5EC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A740B-AC22-F583-1BB2-C0E81E0EA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7DB814-EFAB-8B81-7DAF-7D514A418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40B20-1C55-EDB2-72EC-61FC8F650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32268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6B81C1-9DC7-EAD7-21B8-05930FAB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385CA-8710-A1C4-A0EA-827FB0A32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03A51-7A0B-27B3-87D2-1377B9A1D4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9FA9F9-A983-4D4F-B484-F15CC1BEC985}" type="datetimeFigureOut">
              <a:rPr lang="en-SG" smtClean="0"/>
              <a:t>30/1/2026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1940E-F301-BBE8-1AAB-C4BB3E14A6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63E86-32BF-6CA2-2B61-E310E92D9B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8BD4FA-9A35-42C0-A951-3C106FD55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6954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C9166-4E3A-9EA3-1A4F-BC154532C1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C372 CA2 Video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292EC-5ED8-6148-CD30-84276FF582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G" dirty="0"/>
              <a:t>Nur </a:t>
            </a:r>
            <a:r>
              <a:rPr lang="en-SG" dirty="0" err="1"/>
              <a:t>Hazeera</a:t>
            </a:r>
            <a:r>
              <a:rPr lang="en-SG" dirty="0"/>
              <a:t> </a:t>
            </a:r>
            <a:r>
              <a:rPr lang="en-SG" dirty="0" err="1"/>
              <a:t>Mysara</a:t>
            </a:r>
            <a:r>
              <a:rPr lang="en-SG" dirty="0"/>
              <a:t> </a:t>
            </a:r>
            <a:r>
              <a:rPr lang="en-SG" dirty="0" err="1"/>
              <a:t>Binte</a:t>
            </a:r>
            <a:r>
              <a:rPr lang="en-SG" dirty="0"/>
              <a:t> Othman</a:t>
            </a:r>
          </a:p>
          <a:p>
            <a:r>
              <a:rPr lang="en-SG" dirty="0"/>
              <a:t>24045986</a:t>
            </a:r>
          </a:p>
        </p:txBody>
      </p:sp>
    </p:spTree>
    <p:extLst>
      <p:ext uri="{BB962C8B-B14F-4D97-AF65-F5344CB8AC3E}">
        <p14:creationId xmlns:p14="http://schemas.microsoft.com/office/powerpoint/2010/main" val="2539867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3CEA51E-0284-6656-E95D-A7551C0BA5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11" name="document_6334433873715271174">
            <a:hlinkClick r:id="" action="ppaction://media"/>
            <a:extLst>
              <a:ext uri="{FF2B5EF4-FFF2-40B4-BE49-F238E27FC236}">
                <a16:creationId xmlns:a16="http://schemas.microsoft.com/office/drawing/2014/main" id="{D10FCE03-17B8-C503-E9DE-C72EB1C8027F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119313" y="1825625"/>
            <a:ext cx="7951787" cy="4351338"/>
          </a:xfrm>
        </p:spPr>
      </p:pic>
    </p:spTree>
    <p:extLst>
      <p:ext uri="{BB962C8B-B14F-4D97-AF65-F5344CB8AC3E}">
        <p14:creationId xmlns:p14="http://schemas.microsoft.com/office/powerpoint/2010/main" val="2382396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7966"/>
    </mc:Choice>
    <mc:Fallback xmlns="">
      <p:transition spd="slow" advTm="657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4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688b0d0-79f0-40a4-8644-35fcdee9d0f3}" enabled="0" method="" siteId="{f688b0d0-79f0-40a4-8644-35fcdee9d0f3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9</Words>
  <Application>Microsoft Office PowerPoint</Application>
  <PresentationFormat>Widescreen</PresentationFormat>
  <Paragraphs>3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C372 CA2 Video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NUR HAZEERA MYSARA BINTE OTHMAN</dc:creator>
  <cp:lastModifiedBy>NUR HAZEERA MYSARA BINTE OTHMAN</cp:lastModifiedBy>
  <cp:revision>2</cp:revision>
  <dcterms:created xsi:type="dcterms:W3CDTF">2026-01-30T15:27:02Z</dcterms:created>
  <dcterms:modified xsi:type="dcterms:W3CDTF">2026-01-30T15:58:54Z</dcterms:modified>
</cp:coreProperties>
</file>

<file path=docProps/thumbnail.jpeg>
</file>